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60" r:id="rId3"/>
  </p:sldIdLst>
  <p:sldSz cx="9906000" cy="6858000" type="A4"/>
  <p:notesSz cx="9944100" cy="68056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53" userDrawn="1">
          <p15:clr>
            <a:srgbClr val="A4A3A4"/>
          </p15:clr>
        </p15:guide>
        <p15:guide id="2" pos="6000" userDrawn="1">
          <p15:clr>
            <a:srgbClr val="A4A3A4"/>
          </p15:clr>
        </p15:guide>
        <p15:guide id="3" orient="horz" pos="156">
          <p15:clr>
            <a:srgbClr val="A4A3A4"/>
          </p15:clr>
        </p15:guide>
        <p15:guide id="4" pos="311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059D"/>
    <a:srgbClr val="4B0282"/>
    <a:srgbClr val="8D74F8"/>
    <a:srgbClr val="82079B"/>
    <a:srgbClr val="792F97"/>
    <a:srgbClr val="9283E9"/>
    <a:srgbClr val="E4D4FA"/>
    <a:srgbClr val="C80E12"/>
    <a:srgbClr val="DF2D2D"/>
    <a:srgbClr val="FFB7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39" autoAdjust="0"/>
    <p:restoredTop sz="96433" autoAdjust="0"/>
  </p:normalViewPr>
  <p:slideViewPr>
    <p:cSldViewPr snapToGrid="0" showGuides="1">
      <p:cViewPr varScale="1">
        <p:scale>
          <a:sx n="86" d="100"/>
          <a:sy n="86" d="100"/>
        </p:scale>
        <p:origin x="1656" y="67"/>
      </p:cViewPr>
      <p:guideLst>
        <p:guide orient="horz" pos="3453"/>
        <p:guide pos="6000"/>
        <p:guide orient="horz" pos="156"/>
        <p:guide pos="3118"/>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berto" userId="2637105d1b9b198c" providerId="LiveId" clId="{6E1DABDC-227B-42D6-99CE-32BFD91D4377}"/>
    <pc:docChg chg="modSld">
      <pc:chgData name="alberto" userId="2637105d1b9b198c" providerId="LiveId" clId="{6E1DABDC-227B-42D6-99CE-32BFD91D4377}" dt="2022-07-09T14:51:20.563" v="22" actId="255"/>
      <pc:docMkLst>
        <pc:docMk/>
      </pc:docMkLst>
      <pc:sldChg chg="modSp mod">
        <pc:chgData name="alberto" userId="2637105d1b9b198c" providerId="LiveId" clId="{6E1DABDC-227B-42D6-99CE-32BFD91D4377}" dt="2022-07-09T14:49:52.372" v="20" actId="20577"/>
        <pc:sldMkLst>
          <pc:docMk/>
          <pc:sldMk cId="1765360145" sldId="256"/>
        </pc:sldMkLst>
        <pc:spChg chg="mod">
          <ac:chgData name="alberto" userId="2637105d1b9b198c" providerId="LiveId" clId="{6E1DABDC-227B-42D6-99CE-32BFD91D4377}" dt="2022-07-09T14:49:52.372" v="20" actId="20577"/>
          <ac:spMkLst>
            <pc:docMk/>
            <pc:sldMk cId="1765360145" sldId="256"/>
            <ac:spMk id="23" creationId="{00000000-0000-0000-0000-000000000000}"/>
          </ac:spMkLst>
        </pc:spChg>
      </pc:sldChg>
      <pc:sldChg chg="modSp mod">
        <pc:chgData name="alberto" userId="2637105d1b9b198c" providerId="LiveId" clId="{6E1DABDC-227B-42D6-99CE-32BFD91D4377}" dt="2022-07-09T14:51:20.563" v="22" actId="255"/>
        <pc:sldMkLst>
          <pc:docMk/>
          <pc:sldMk cId="186356472" sldId="260"/>
        </pc:sldMkLst>
        <pc:spChg chg="mod">
          <ac:chgData name="alberto" userId="2637105d1b9b198c" providerId="LiveId" clId="{6E1DABDC-227B-42D6-99CE-32BFD91D4377}" dt="2022-07-09T14:51:20.563" v="22" actId="255"/>
          <ac:spMkLst>
            <pc:docMk/>
            <pc:sldMk cId="186356472" sldId="260"/>
            <ac:spMk id="1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4309110" cy="341857"/>
          </a:xfrm>
          <a:prstGeom prst="rect">
            <a:avLst/>
          </a:prstGeom>
        </p:spPr>
        <p:txBody>
          <a:bodyPr vert="horz" lIns="91577" tIns="45789" rIns="91577" bIns="45789" rtlCol="0"/>
          <a:lstStyle>
            <a:lvl1pPr algn="l">
              <a:defRPr sz="1200"/>
            </a:lvl1pPr>
          </a:lstStyle>
          <a:p>
            <a:endParaRPr lang="it-IT" dirty="0"/>
          </a:p>
        </p:txBody>
      </p:sp>
      <p:sp>
        <p:nvSpPr>
          <p:cNvPr id="3" name="Segnaposto data 2"/>
          <p:cNvSpPr>
            <a:spLocks noGrp="1"/>
          </p:cNvSpPr>
          <p:nvPr>
            <p:ph type="dt" idx="1"/>
          </p:nvPr>
        </p:nvSpPr>
        <p:spPr>
          <a:xfrm>
            <a:off x="5633265" y="0"/>
            <a:ext cx="4309110" cy="341857"/>
          </a:xfrm>
          <a:prstGeom prst="rect">
            <a:avLst/>
          </a:prstGeom>
        </p:spPr>
        <p:txBody>
          <a:bodyPr vert="horz" lIns="91577" tIns="45789" rIns="91577" bIns="45789" rtlCol="0"/>
          <a:lstStyle>
            <a:lvl1pPr algn="r">
              <a:defRPr sz="1200"/>
            </a:lvl1pPr>
          </a:lstStyle>
          <a:p>
            <a:fld id="{6B1D2E48-8A52-4C10-AD7D-E468ED119EBF}" type="datetimeFigureOut">
              <a:rPr lang="it-IT" smtClean="0"/>
              <a:pPr/>
              <a:t>09/07/2022</a:t>
            </a:fld>
            <a:endParaRPr lang="it-IT" dirty="0"/>
          </a:p>
        </p:txBody>
      </p:sp>
      <p:sp>
        <p:nvSpPr>
          <p:cNvPr id="4" name="Segnaposto immagine diapositiva 3"/>
          <p:cNvSpPr>
            <a:spLocks noGrp="1" noRot="1" noChangeAspect="1"/>
          </p:cNvSpPr>
          <p:nvPr>
            <p:ph type="sldImg" idx="2"/>
          </p:nvPr>
        </p:nvSpPr>
        <p:spPr>
          <a:xfrm>
            <a:off x="3314700" y="850900"/>
            <a:ext cx="3314700" cy="2295525"/>
          </a:xfrm>
          <a:prstGeom prst="rect">
            <a:avLst/>
          </a:prstGeom>
          <a:noFill/>
          <a:ln w="12700">
            <a:solidFill>
              <a:prstClr val="black"/>
            </a:solidFill>
          </a:ln>
        </p:spPr>
        <p:txBody>
          <a:bodyPr vert="horz" lIns="91577" tIns="45789" rIns="91577" bIns="45789" rtlCol="0" anchor="ctr"/>
          <a:lstStyle/>
          <a:p>
            <a:endParaRPr lang="it-IT" dirty="0"/>
          </a:p>
        </p:txBody>
      </p:sp>
      <p:sp>
        <p:nvSpPr>
          <p:cNvPr id="5" name="Segnaposto note 4"/>
          <p:cNvSpPr>
            <a:spLocks noGrp="1"/>
          </p:cNvSpPr>
          <p:nvPr>
            <p:ph type="body" sz="quarter" idx="3"/>
          </p:nvPr>
        </p:nvSpPr>
        <p:spPr>
          <a:xfrm>
            <a:off x="994410" y="3275202"/>
            <a:ext cx="7955280" cy="2679710"/>
          </a:xfrm>
          <a:prstGeom prst="rect">
            <a:avLst/>
          </a:prstGeom>
        </p:spPr>
        <p:txBody>
          <a:bodyPr vert="horz" lIns="91577" tIns="45789" rIns="91577" bIns="45789"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6463759"/>
            <a:ext cx="4309110" cy="341856"/>
          </a:xfrm>
          <a:prstGeom prst="rect">
            <a:avLst/>
          </a:prstGeom>
        </p:spPr>
        <p:txBody>
          <a:bodyPr vert="horz" lIns="91577" tIns="45789" rIns="91577" bIns="45789"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5633265" y="6463759"/>
            <a:ext cx="4309110" cy="341856"/>
          </a:xfrm>
          <a:prstGeom prst="rect">
            <a:avLst/>
          </a:prstGeom>
        </p:spPr>
        <p:txBody>
          <a:bodyPr vert="horz" lIns="91577" tIns="45789" rIns="91577" bIns="45789" rtlCol="0" anchor="b"/>
          <a:lstStyle>
            <a:lvl1pPr algn="r">
              <a:defRPr sz="1200"/>
            </a:lvl1pPr>
          </a:lstStyle>
          <a:p>
            <a:fld id="{767342DB-3945-4A3A-A70A-C0DA5667DFB0}" type="slidenum">
              <a:rPr lang="it-IT" smtClean="0"/>
              <a:pPr/>
              <a:t>‹N›</a:t>
            </a:fld>
            <a:endParaRPr lang="it-IT" dirty="0"/>
          </a:p>
        </p:txBody>
      </p:sp>
    </p:spTree>
    <p:extLst>
      <p:ext uri="{BB962C8B-B14F-4D97-AF65-F5344CB8AC3E}">
        <p14:creationId xmlns:p14="http://schemas.microsoft.com/office/powerpoint/2010/main" val="2973405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67342DB-3945-4A3A-A70A-C0DA5667DFB0}" type="slidenum">
              <a:rPr lang="it-IT" smtClean="0"/>
              <a:pPr/>
              <a:t>1</a:t>
            </a:fld>
            <a:endParaRPr lang="it-IT" dirty="0"/>
          </a:p>
        </p:txBody>
      </p:sp>
    </p:spTree>
    <p:extLst>
      <p:ext uri="{BB962C8B-B14F-4D97-AF65-F5344CB8AC3E}">
        <p14:creationId xmlns:p14="http://schemas.microsoft.com/office/powerpoint/2010/main" val="2169315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67342DB-3945-4A3A-A70A-C0DA5667DFB0}" type="slidenum">
              <a:rPr lang="it-IT" smtClean="0"/>
              <a:pPr/>
              <a:t>2</a:t>
            </a:fld>
            <a:endParaRPr lang="it-IT" dirty="0"/>
          </a:p>
        </p:txBody>
      </p:sp>
    </p:spTree>
    <p:extLst>
      <p:ext uri="{BB962C8B-B14F-4D97-AF65-F5344CB8AC3E}">
        <p14:creationId xmlns:p14="http://schemas.microsoft.com/office/powerpoint/2010/main" val="318025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it-IT"/>
              <a:t>Fare clic per modificare lo stile del titolo</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D5E314FC-C520-4698-A6F8-66866980EF69}" type="datetimeFigureOut">
              <a:rPr lang="it-IT" smtClean="0"/>
              <a:pPr/>
              <a:t>09/07/2022</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6" name="Slide Number Placeholder 5"/>
          <p:cNvSpPr>
            <a:spLocks noGrp="1"/>
          </p:cNvSpPr>
          <p:nvPr>
            <p:ph type="sldNum" sz="quarter" idx="12"/>
          </p:nvPr>
        </p:nvSpPr>
        <p:spPr/>
        <p:txBody>
          <a:bodyPr/>
          <a:lstStyle/>
          <a:p>
            <a:fld id="{E7275657-8D1A-4031-9D95-48F14E1D2890}" type="slidenum">
              <a:rPr lang="it-IT" smtClean="0"/>
              <a:pPr/>
              <a:t>‹N›</a:t>
            </a:fld>
            <a:endParaRPr lang="it-IT" dirty="0"/>
          </a:p>
        </p:txBody>
      </p:sp>
    </p:spTree>
    <p:extLst>
      <p:ext uri="{BB962C8B-B14F-4D97-AF65-F5344CB8AC3E}">
        <p14:creationId xmlns:p14="http://schemas.microsoft.com/office/powerpoint/2010/main" val="1137353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5E314FC-C520-4698-A6F8-66866980EF69}" type="datetimeFigureOut">
              <a:rPr lang="it-IT" smtClean="0"/>
              <a:pPr/>
              <a:t>09/07/2022</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6" name="Slide Number Placeholder 5"/>
          <p:cNvSpPr>
            <a:spLocks noGrp="1"/>
          </p:cNvSpPr>
          <p:nvPr>
            <p:ph type="sldNum" sz="quarter" idx="12"/>
          </p:nvPr>
        </p:nvSpPr>
        <p:spPr/>
        <p:txBody>
          <a:bodyPr/>
          <a:lstStyle/>
          <a:p>
            <a:fld id="{E7275657-8D1A-4031-9D95-48F14E1D2890}" type="slidenum">
              <a:rPr lang="it-IT" smtClean="0"/>
              <a:pPr/>
              <a:t>‹N›</a:t>
            </a:fld>
            <a:endParaRPr lang="it-IT" dirty="0"/>
          </a:p>
        </p:txBody>
      </p:sp>
    </p:spTree>
    <p:extLst>
      <p:ext uri="{BB962C8B-B14F-4D97-AF65-F5344CB8AC3E}">
        <p14:creationId xmlns:p14="http://schemas.microsoft.com/office/powerpoint/2010/main" val="1957591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5E314FC-C520-4698-A6F8-66866980EF69}" type="datetimeFigureOut">
              <a:rPr lang="it-IT" smtClean="0"/>
              <a:pPr/>
              <a:t>09/07/2022</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6" name="Slide Number Placeholder 5"/>
          <p:cNvSpPr>
            <a:spLocks noGrp="1"/>
          </p:cNvSpPr>
          <p:nvPr>
            <p:ph type="sldNum" sz="quarter" idx="12"/>
          </p:nvPr>
        </p:nvSpPr>
        <p:spPr/>
        <p:txBody>
          <a:bodyPr/>
          <a:lstStyle/>
          <a:p>
            <a:fld id="{E7275657-8D1A-4031-9D95-48F14E1D2890}" type="slidenum">
              <a:rPr lang="it-IT" smtClean="0"/>
              <a:pPr/>
              <a:t>‹N›</a:t>
            </a:fld>
            <a:endParaRPr lang="it-IT" dirty="0"/>
          </a:p>
        </p:txBody>
      </p:sp>
    </p:spTree>
    <p:extLst>
      <p:ext uri="{BB962C8B-B14F-4D97-AF65-F5344CB8AC3E}">
        <p14:creationId xmlns:p14="http://schemas.microsoft.com/office/powerpoint/2010/main" val="952988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5E314FC-C520-4698-A6F8-66866980EF69}" type="datetimeFigureOut">
              <a:rPr lang="it-IT" smtClean="0"/>
              <a:pPr/>
              <a:t>09/07/2022</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6" name="Slide Number Placeholder 5"/>
          <p:cNvSpPr>
            <a:spLocks noGrp="1"/>
          </p:cNvSpPr>
          <p:nvPr>
            <p:ph type="sldNum" sz="quarter" idx="12"/>
          </p:nvPr>
        </p:nvSpPr>
        <p:spPr/>
        <p:txBody>
          <a:bodyPr/>
          <a:lstStyle/>
          <a:p>
            <a:fld id="{E7275657-8D1A-4031-9D95-48F14E1D2890}" type="slidenum">
              <a:rPr lang="it-IT" smtClean="0"/>
              <a:pPr/>
              <a:t>‹N›</a:t>
            </a:fld>
            <a:endParaRPr lang="it-IT" dirty="0"/>
          </a:p>
        </p:txBody>
      </p:sp>
    </p:spTree>
    <p:extLst>
      <p:ext uri="{BB962C8B-B14F-4D97-AF65-F5344CB8AC3E}">
        <p14:creationId xmlns:p14="http://schemas.microsoft.com/office/powerpoint/2010/main" val="3213917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it-IT"/>
              <a:t>Fare clic per modificare lo stile del titolo</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D5E314FC-C520-4698-A6F8-66866980EF69}" type="datetimeFigureOut">
              <a:rPr lang="it-IT" smtClean="0"/>
              <a:pPr/>
              <a:t>09/07/2022</a:t>
            </a:fld>
            <a:endParaRPr lang="it-IT" dirty="0"/>
          </a:p>
        </p:txBody>
      </p:sp>
      <p:sp>
        <p:nvSpPr>
          <p:cNvPr id="5" name="Footer Placeholder 4"/>
          <p:cNvSpPr>
            <a:spLocks noGrp="1"/>
          </p:cNvSpPr>
          <p:nvPr>
            <p:ph type="ftr" sz="quarter" idx="11"/>
          </p:nvPr>
        </p:nvSpPr>
        <p:spPr/>
        <p:txBody>
          <a:bodyPr/>
          <a:lstStyle/>
          <a:p>
            <a:endParaRPr lang="it-IT" dirty="0"/>
          </a:p>
        </p:txBody>
      </p:sp>
      <p:sp>
        <p:nvSpPr>
          <p:cNvPr id="6" name="Slide Number Placeholder 5"/>
          <p:cNvSpPr>
            <a:spLocks noGrp="1"/>
          </p:cNvSpPr>
          <p:nvPr>
            <p:ph type="sldNum" sz="quarter" idx="12"/>
          </p:nvPr>
        </p:nvSpPr>
        <p:spPr/>
        <p:txBody>
          <a:bodyPr/>
          <a:lstStyle/>
          <a:p>
            <a:fld id="{E7275657-8D1A-4031-9D95-48F14E1D2890}" type="slidenum">
              <a:rPr lang="it-IT" smtClean="0"/>
              <a:pPr/>
              <a:t>‹N›</a:t>
            </a:fld>
            <a:endParaRPr lang="it-IT" dirty="0"/>
          </a:p>
        </p:txBody>
      </p:sp>
    </p:spTree>
    <p:extLst>
      <p:ext uri="{BB962C8B-B14F-4D97-AF65-F5344CB8AC3E}">
        <p14:creationId xmlns:p14="http://schemas.microsoft.com/office/powerpoint/2010/main" val="3256068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5E314FC-C520-4698-A6F8-66866980EF69}" type="datetimeFigureOut">
              <a:rPr lang="it-IT" smtClean="0"/>
              <a:pPr/>
              <a:t>09/07/2022</a:t>
            </a:fld>
            <a:endParaRPr lang="it-IT" dirty="0"/>
          </a:p>
        </p:txBody>
      </p:sp>
      <p:sp>
        <p:nvSpPr>
          <p:cNvPr id="6" name="Footer Placeholder 5"/>
          <p:cNvSpPr>
            <a:spLocks noGrp="1"/>
          </p:cNvSpPr>
          <p:nvPr>
            <p:ph type="ftr" sz="quarter" idx="11"/>
          </p:nvPr>
        </p:nvSpPr>
        <p:spPr/>
        <p:txBody>
          <a:bodyPr/>
          <a:lstStyle/>
          <a:p>
            <a:endParaRPr lang="it-IT" dirty="0"/>
          </a:p>
        </p:txBody>
      </p:sp>
      <p:sp>
        <p:nvSpPr>
          <p:cNvPr id="7" name="Slide Number Placeholder 6"/>
          <p:cNvSpPr>
            <a:spLocks noGrp="1"/>
          </p:cNvSpPr>
          <p:nvPr>
            <p:ph type="sldNum" sz="quarter" idx="12"/>
          </p:nvPr>
        </p:nvSpPr>
        <p:spPr/>
        <p:txBody>
          <a:bodyPr/>
          <a:lstStyle/>
          <a:p>
            <a:fld id="{E7275657-8D1A-4031-9D95-48F14E1D2890}" type="slidenum">
              <a:rPr lang="it-IT" smtClean="0"/>
              <a:pPr/>
              <a:t>‹N›</a:t>
            </a:fld>
            <a:endParaRPr lang="it-IT" dirty="0"/>
          </a:p>
        </p:txBody>
      </p:sp>
    </p:spTree>
    <p:extLst>
      <p:ext uri="{BB962C8B-B14F-4D97-AF65-F5344CB8AC3E}">
        <p14:creationId xmlns:p14="http://schemas.microsoft.com/office/powerpoint/2010/main" val="631653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682329" y="2505075"/>
            <a:ext cx="4190702"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5014913" y="2505075"/>
            <a:ext cx="4211340"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5E314FC-C520-4698-A6F8-66866980EF69}" type="datetimeFigureOut">
              <a:rPr lang="it-IT" smtClean="0"/>
              <a:pPr/>
              <a:t>09/07/2022</a:t>
            </a:fld>
            <a:endParaRPr lang="it-IT" dirty="0"/>
          </a:p>
        </p:txBody>
      </p:sp>
      <p:sp>
        <p:nvSpPr>
          <p:cNvPr id="8" name="Footer Placeholder 7"/>
          <p:cNvSpPr>
            <a:spLocks noGrp="1"/>
          </p:cNvSpPr>
          <p:nvPr>
            <p:ph type="ftr" sz="quarter" idx="11"/>
          </p:nvPr>
        </p:nvSpPr>
        <p:spPr/>
        <p:txBody>
          <a:bodyPr/>
          <a:lstStyle/>
          <a:p>
            <a:endParaRPr lang="it-IT" dirty="0"/>
          </a:p>
        </p:txBody>
      </p:sp>
      <p:sp>
        <p:nvSpPr>
          <p:cNvPr id="9" name="Slide Number Placeholder 8"/>
          <p:cNvSpPr>
            <a:spLocks noGrp="1"/>
          </p:cNvSpPr>
          <p:nvPr>
            <p:ph type="sldNum" sz="quarter" idx="12"/>
          </p:nvPr>
        </p:nvSpPr>
        <p:spPr/>
        <p:txBody>
          <a:bodyPr/>
          <a:lstStyle/>
          <a:p>
            <a:fld id="{E7275657-8D1A-4031-9D95-48F14E1D2890}" type="slidenum">
              <a:rPr lang="it-IT" smtClean="0"/>
              <a:pPr/>
              <a:t>‹N›</a:t>
            </a:fld>
            <a:endParaRPr lang="it-IT" dirty="0"/>
          </a:p>
        </p:txBody>
      </p:sp>
    </p:spTree>
    <p:extLst>
      <p:ext uri="{BB962C8B-B14F-4D97-AF65-F5344CB8AC3E}">
        <p14:creationId xmlns:p14="http://schemas.microsoft.com/office/powerpoint/2010/main" val="1583314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D5E314FC-C520-4698-A6F8-66866980EF69}" type="datetimeFigureOut">
              <a:rPr lang="it-IT" smtClean="0"/>
              <a:pPr/>
              <a:t>09/07/2022</a:t>
            </a:fld>
            <a:endParaRPr lang="it-IT" dirty="0"/>
          </a:p>
        </p:txBody>
      </p:sp>
      <p:sp>
        <p:nvSpPr>
          <p:cNvPr id="4" name="Footer Placeholder 3"/>
          <p:cNvSpPr>
            <a:spLocks noGrp="1"/>
          </p:cNvSpPr>
          <p:nvPr>
            <p:ph type="ftr" sz="quarter" idx="11"/>
          </p:nvPr>
        </p:nvSpPr>
        <p:spPr/>
        <p:txBody>
          <a:bodyPr/>
          <a:lstStyle/>
          <a:p>
            <a:endParaRPr lang="it-IT" dirty="0"/>
          </a:p>
        </p:txBody>
      </p:sp>
      <p:sp>
        <p:nvSpPr>
          <p:cNvPr id="5" name="Slide Number Placeholder 4"/>
          <p:cNvSpPr>
            <a:spLocks noGrp="1"/>
          </p:cNvSpPr>
          <p:nvPr>
            <p:ph type="sldNum" sz="quarter" idx="12"/>
          </p:nvPr>
        </p:nvSpPr>
        <p:spPr/>
        <p:txBody>
          <a:bodyPr/>
          <a:lstStyle/>
          <a:p>
            <a:fld id="{E7275657-8D1A-4031-9D95-48F14E1D2890}" type="slidenum">
              <a:rPr lang="it-IT" smtClean="0"/>
              <a:pPr/>
              <a:t>‹N›</a:t>
            </a:fld>
            <a:endParaRPr lang="it-IT" dirty="0"/>
          </a:p>
        </p:txBody>
      </p:sp>
    </p:spTree>
    <p:extLst>
      <p:ext uri="{BB962C8B-B14F-4D97-AF65-F5344CB8AC3E}">
        <p14:creationId xmlns:p14="http://schemas.microsoft.com/office/powerpoint/2010/main" val="2315428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E314FC-C520-4698-A6F8-66866980EF69}" type="datetimeFigureOut">
              <a:rPr lang="it-IT" smtClean="0"/>
              <a:pPr/>
              <a:t>09/07/2022</a:t>
            </a:fld>
            <a:endParaRPr lang="it-IT" dirty="0"/>
          </a:p>
        </p:txBody>
      </p:sp>
      <p:sp>
        <p:nvSpPr>
          <p:cNvPr id="3" name="Footer Placeholder 2"/>
          <p:cNvSpPr>
            <a:spLocks noGrp="1"/>
          </p:cNvSpPr>
          <p:nvPr>
            <p:ph type="ftr" sz="quarter" idx="11"/>
          </p:nvPr>
        </p:nvSpPr>
        <p:spPr/>
        <p:txBody>
          <a:bodyPr/>
          <a:lstStyle/>
          <a:p>
            <a:endParaRPr lang="it-IT" dirty="0"/>
          </a:p>
        </p:txBody>
      </p:sp>
      <p:sp>
        <p:nvSpPr>
          <p:cNvPr id="4" name="Slide Number Placeholder 3"/>
          <p:cNvSpPr>
            <a:spLocks noGrp="1"/>
          </p:cNvSpPr>
          <p:nvPr>
            <p:ph type="sldNum" sz="quarter" idx="12"/>
          </p:nvPr>
        </p:nvSpPr>
        <p:spPr/>
        <p:txBody>
          <a:bodyPr/>
          <a:lstStyle/>
          <a:p>
            <a:fld id="{E7275657-8D1A-4031-9D95-48F14E1D2890}" type="slidenum">
              <a:rPr lang="it-IT" smtClean="0"/>
              <a:pPr/>
              <a:t>‹N›</a:t>
            </a:fld>
            <a:endParaRPr lang="it-IT" dirty="0"/>
          </a:p>
        </p:txBody>
      </p:sp>
    </p:spTree>
    <p:extLst>
      <p:ext uri="{BB962C8B-B14F-4D97-AF65-F5344CB8AC3E}">
        <p14:creationId xmlns:p14="http://schemas.microsoft.com/office/powerpoint/2010/main" val="4179576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it-IT"/>
              <a:t>Fare clic per modificare lo stile del titolo</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D5E314FC-C520-4698-A6F8-66866980EF69}" type="datetimeFigureOut">
              <a:rPr lang="it-IT" smtClean="0"/>
              <a:pPr/>
              <a:t>09/07/2022</a:t>
            </a:fld>
            <a:endParaRPr lang="it-IT" dirty="0"/>
          </a:p>
        </p:txBody>
      </p:sp>
      <p:sp>
        <p:nvSpPr>
          <p:cNvPr id="6" name="Footer Placeholder 5"/>
          <p:cNvSpPr>
            <a:spLocks noGrp="1"/>
          </p:cNvSpPr>
          <p:nvPr>
            <p:ph type="ftr" sz="quarter" idx="11"/>
          </p:nvPr>
        </p:nvSpPr>
        <p:spPr/>
        <p:txBody>
          <a:bodyPr/>
          <a:lstStyle/>
          <a:p>
            <a:endParaRPr lang="it-IT" dirty="0"/>
          </a:p>
        </p:txBody>
      </p:sp>
      <p:sp>
        <p:nvSpPr>
          <p:cNvPr id="7" name="Slide Number Placeholder 6"/>
          <p:cNvSpPr>
            <a:spLocks noGrp="1"/>
          </p:cNvSpPr>
          <p:nvPr>
            <p:ph type="sldNum" sz="quarter" idx="12"/>
          </p:nvPr>
        </p:nvSpPr>
        <p:spPr/>
        <p:txBody>
          <a:bodyPr/>
          <a:lstStyle/>
          <a:p>
            <a:fld id="{E7275657-8D1A-4031-9D95-48F14E1D2890}" type="slidenum">
              <a:rPr lang="it-IT" smtClean="0"/>
              <a:pPr/>
              <a:t>‹N›</a:t>
            </a:fld>
            <a:endParaRPr lang="it-IT" dirty="0"/>
          </a:p>
        </p:txBody>
      </p:sp>
    </p:spTree>
    <p:extLst>
      <p:ext uri="{BB962C8B-B14F-4D97-AF65-F5344CB8AC3E}">
        <p14:creationId xmlns:p14="http://schemas.microsoft.com/office/powerpoint/2010/main" val="271876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D5E314FC-C520-4698-A6F8-66866980EF69}" type="datetimeFigureOut">
              <a:rPr lang="it-IT" smtClean="0"/>
              <a:pPr/>
              <a:t>09/07/2022</a:t>
            </a:fld>
            <a:endParaRPr lang="it-IT" dirty="0"/>
          </a:p>
        </p:txBody>
      </p:sp>
      <p:sp>
        <p:nvSpPr>
          <p:cNvPr id="6" name="Footer Placeholder 5"/>
          <p:cNvSpPr>
            <a:spLocks noGrp="1"/>
          </p:cNvSpPr>
          <p:nvPr>
            <p:ph type="ftr" sz="quarter" idx="11"/>
          </p:nvPr>
        </p:nvSpPr>
        <p:spPr/>
        <p:txBody>
          <a:bodyPr/>
          <a:lstStyle/>
          <a:p>
            <a:endParaRPr lang="it-IT" dirty="0"/>
          </a:p>
        </p:txBody>
      </p:sp>
      <p:sp>
        <p:nvSpPr>
          <p:cNvPr id="7" name="Slide Number Placeholder 6"/>
          <p:cNvSpPr>
            <a:spLocks noGrp="1"/>
          </p:cNvSpPr>
          <p:nvPr>
            <p:ph type="sldNum" sz="quarter" idx="12"/>
          </p:nvPr>
        </p:nvSpPr>
        <p:spPr/>
        <p:txBody>
          <a:bodyPr/>
          <a:lstStyle/>
          <a:p>
            <a:fld id="{E7275657-8D1A-4031-9D95-48F14E1D2890}" type="slidenum">
              <a:rPr lang="it-IT" smtClean="0"/>
              <a:pPr/>
              <a:t>‹N›</a:t>
            </a:fld>
            <a:endParaRPr lang="it-IT" dirty="0"/>
          </a:p>
        </p:txBody>
      </p:sp>
    </p:spTree>
    <p:extLst>
      <p:ext uri="{BB962C8B-B14F-4D97-AF65-F5344CB8AC3E}">
        <p14:creationId xmlns:p14="http://schemas.microsoft.com/office/powerpoint/2010/main" val="1832012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E314FC-C520-4698-A6F8-66866980EF69}" type="datetimeFigureOut">
              <a:rPr lang="it-IT" smtClean="0"/>
              <a:pPr/>
              <a:t>09/07/2022</a:t>
            </a:fld>
            <a:endParaRPr lang="it-IT"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275657-8D1A-4031-9D95-48F14E1D2890}" type="slidenum">
              <a:rPr lang="it-IT" smtClean="0"/>
              <a:pPr/>
              <a:t>‹N›</a:t>
            </a:fld>
            <a:endParaRPr lang="it-IT" dirty="0"/>
          </a:p>
        </p:txBody>
      </p:sp>
    </p:spTree>
    <p:extLst>
      <p:ext uri="{BB962C8B-B14F-4D97-AF65-F5344CB8AC3E}">
        <p14:creationId xmlns:p14="http://schemas.microsoft.com/office/powerpoint/2010/main" val="21318243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ttangolo 35"/>
          <p:cNvSpPr/>
          <p:nvPr/>
        </p:nvSpPr>
        <p:spPr>
          <a:xfrm>
            <a:off x="0" y="3275937"/>
            <a:ext cx="9906000" cy="3590015"/>
          </a:xfrm>
          <a:prstGeom prst="rect">
            <a:avLst/>
          </a:prstGeom>
          <a:gradFill flip="none" rotWithShape="1">
            <a:gsLst>
              <a:gs pos="0">
                <a:srgbClr val="E4D4FA"/>
              </a:gs>
              <a:gs pos="60000">
                <a:srgbClr val="792F97"/>
              </a:gs>
              <a:gs pos="25000">
                <a:srgbClr val="8D74F8"/>
              </a:gs>
              <a:gs pos="100000">
                <a:srgbClr val="67059D"/>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3038" indent="4763"/>
            <a:endParaRPr lang="it-IT" sz="2000" b="1" dirty="0">
              <a:solidFill>
                <a:schemeClr val="bg1"/>
              </a:solidFill>
              <a:effectLst>
                <a:outerShdw blurRad="38100" dist="38100" dir="2700000" algn="tl">
                  <a:srgbClr val="000000">
                    <a:alpha val="43137"/>
                  </a:srgbClr>
                </a:outerShdw>
              </a:effectLst>
              <a:latin typeface="Corbel" panose="020B0503020204020204" pitchFamily="34" charset="0"/>
              <a:sym typeface="Wingdings" panose="05000000000000000000" pitchFamily="2" charset="2"/>
            </a:endParaRPr>
          </a:p>
          <a:p>
            <a:pPr marL="173038" indent="4763"/>
            <a:endParaRPr lang="it-IT" altLang="it-IT" sz="2000" b="1" dirty="0">
              <a:solidFill>
                <a:schemeClr val="bg1"/>
              </a:solidFill>
              <a:effectLst>
                <a:outerShdw blurRad="38100" dist="38100" dir="2700000" algn="tl">
                  <a:srgbClr val="000000">
                    <a:alpha val="43137"/>
                  </a:srgbClr>
                </a:outerShdw>
              </a:effectLst>
              <a:latin typeface="Corbel" panose="020B0503020204020204" pitchFamily="34" charset="0"/>
            </a:endParaRPr>
          </a:p>
        </p:txBody>
      </p:sp>
      <p:pic>
        <p:nvPicPr>
          <p:cNvPr id="1029" name="Picture 5" descr="C:\Users\d.carlot\Desktop\colored-silhouettes-of-runners_23-2147619177.jpg"/>
          <p:cNvPicPr>
            <a:picLocks noChangeAspect="1" noChangeArrowheads="1"/>
          </p:cNvPicPr>
          <p:nvPr/>
        </p:nvPicPr>
        <p:blipFill rotWithShape="1">
          <a:blip r:embed="rId3" cstate="print">
            <a:clrChange>
              <a:clrFrom>
                <a:srgbClr val="FFFFFF"/>
              </a:clrFrom>
              <a:clrTo>
                <a:srgbClr val="FFFFFF">
                  <a:alpha val="0"/>
                </a:srgbClr>
              </a:clrTo>
            </a:clrChange>
          </a:blip>
          <a:srcRect t="9695" b="10664"/>
          <a:stretch/>
        </p:blipFill>
        <p:spPr bwMode="auto">
          <a:xfrm>
            <a:off x="5327959" y="3574032"/>
            <a:ext cx="4082741" cy="3251543"/>
          </a:xfrm>
          <a:prstGeom prst="rect">
            <a:avLst/>
          </a:prstGeom>
          <a:noFill/>
        </p:spPr>
      </p:pic>
      <p:sp>
        <p:nvSpPr>
          <p:cNvPr id="20" name="Rettangolo 19"/>
          <p:cNvSpPr/>
          <p:nvPr/>
        </p:nvSpPr>
        <p:spPr>
          <a:xfrm>
            <a:off x="-12612" y="240798"/>
            <a:ext cx="4225730" cy="446293"/>
          </a:xfrm>
          <a:prstGeom prst="rect">
            <a:avLst/>
          </a:prstGeom>
          <a:gradFill flip="none" rotWithShape="1">
            <a:gsLst>
              <a:gs pos="0">
                <a:srgbClr val="E4D4FA"/>
              </a:gs>
              <a:gs pos="64000">
                <a:srgbClr val="792F97"/>
              </a:gs>
              <a:gs pos="32000">
                <a:srgbClr val="8D74F8"/>
              </a:gs>
              <a:gs pos="100000">
                <a:srgbClr val="67059D"/>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3038" indent="4763"/>
            <a:r>
              <a:rPr lang="it-IT" sz="2000" b="1" dirty="0">
                <a:solidFill>
                  <a:schemeClr val="bg1"/>
                </a:solidFill>
                <a:effectLst>
                  <a:outerShdw blurRad="38100" dist="38100" dir="2700000" algn="tl">
                    <a:srgbClr val="000000">
                      <a:alpha val="43137"/>
                    </a:srgbClr>
                  </a:outerShdw>
                </a:effectLst>
                <a:latin typeface="Corbel" panose="020B0503020204020204" pitchFamily="34" charset="0"/>
              </a:rPr>
              <a:t>INVITO </a:t>
            </a:r>
          </a:p>
        </p:txBody>
      </p:sp>
      <p:sp>
        <p:nvSpPr>
          <p:cNvPr id="25" name="CasellaDiTesto 41"/>
          <p:cNvSpPr txBox="1">
            <a:spLocks noChangeArrowheads="1"/>
          </p:cNvSpPr>
          <p:nvPr/>
        </p:nvSpPr>
        <p:spPr bwMode="auto">
          <a:xfrm>
            <a:off x="159198" y="3343946"/>
            <a:ext cx="4390057" cy="3424014"/>
          </a:xfrm>
          <a:prstGeom prst="rect">
            <a:avLst/>
          </a:prstGeom>
          <a:noFill/>
          <a:ln>
            <a:noFill/>
          </a:ln>
        </p:spPr>
        <p:txBody>
          <a:bodyPr wrap="square">
            <a:spAutoFit/>
          </a:bodyPr>
          <a:lstStyle>
            <a:lvl1pPr defTabSz="1079500" eaLnBrk="0" hangingPunct="0">
              <a:defRPr sz="2000">
                <a:solidFill>
                  <a:schemeClr val="tx1"/>
                </a:solidFill>
                <a:latin typeface="Arial" charset="0"/>
              </a:defRPr>
            </a:lvl1pPr>
            <a:lvl2pPr marL="742950" indent="-285750" defTabSz="1079500" eaLnBrk="0" hangingPunct="0">
              <a:defRPr sz="2000">
                <a:solidFill>
                  <a:schemeClr val="tx1"/>
                </a:solidFill>
                <a:latin typeface="Arial" charset="0"/>
              </a:defRPr>
            </a:lvl2pPr>
            <a:lvl3pPr marL="1143000" indent="-228600" defTabSz="1079500" eaLnBrk="0" hangingPunct="0">
              <a:defRPr sz="2000">
                <a:solidFill>
                  <a:schemeClr val="tx1"/>
                </a:solidFill>
                <a:latin typeface="Arial" charset="0"/>
              </a:defRPr>
            </a:lvl3pPr>
            <a:lvl4pPr marL="1600200" indent="-228600" defTabSz="1079500" eaLnBrk="0" hangingPunct="0">
              <a:defRPr sz="2000">
                <a:solidFill>
                  <a:schemeClr val="tx1"/>
                </a:solidFill>
                <a:latin typeface="Arial" charset="0"/>
              </a:defRPr>
            </a:lvl4pPr>
            <a:lvl5pPr marL="2057400" indent="-228600" defTabSz="1079500" eaLnBrk="0" hangingPunct="0">
              <a:defRPr sz="2000">
                <a:solidFill>
                  <a:schemeClr val="tx1"/>
                </a:solidFill>
                <a:latin typeface="Arial" charset="0"/>
              </a:defRPr>
            </a:lvl5pPr>
            <a:lvl6pPr marL="2514600" indent="-228600" defTabSz="1079500" eaLnBrk="0" fontAlgn="base" hangingPunct="0">
              <a:spcBef>
                <a:spcPct val="0"/>
              </a:spcBef>
              <a:spcAft>
                <a:spcPct val="0"/>
              </a:spcAft>
              <a:defRPr sz="2000">
                <a:solidFill>
                  <a:schemeClr val="tx1"/>
                </a:solidFill>
                <a:latin typeface="Arial" charset="0"/>
              </a:defRPr>
            </a:lvl6pPr>
            <a:lvl7pPr marL="2971800" indent="-228600" defTabSz="1079500" eaLnBrk="0" fontAlgn="base" hangingPunct="0">
              <a:spcBef>
                <a:spcPct val="0"/>
              </a:spcBef>
              <a:spcAft>
                <a:spcPct val="0"/>
              </a:spcAft>
              <a:defRPr sz="2000">
                <a:solidFill>
                  <a:schemeClr val="tx1"/>
                </a:solidFill>
                <a:latin typeface="Arial" charset="0"/>
              </a:defRPr>
            </a:lvl7pPr>
            <a:lvl8pPr marL="3429000" indent="-228600" defTabSz="1079500" eaLnBrk="0" fontAlgn="base" hangingPunct="0">
              <a:spcBef>
                <a:spcPct val="0"/>
              </a:spcBef>
              <a:spcAft>
                <a:spcPct val="0"/>
              </a:spcAft>
              <a:defRPr sz="2000">
                <a:solidFill>
                  <a:schemeClr val="tx1"/>
                </a:solidFill>
                <a:latin typeface="Arial" charset="0"/>
              </a:defRPr>
            </a:lvl8pPr>
            <a:lvl9pPr marL="3886200" indent="-228600" defTabSz="1079500" eaLnBrk="0" fontAlgn="base" hangingPunct="0">
              <a:spcBef>
                <a:spcPct val="0"/>
              </a:spcBef>
              <a:spcAft>
                <a:spcPct val="0"/>
              </a:spcAft>
              <a:defRPr sz="2000">
                <a:solidFill>
                  <a:schemeClr val="tx1"/>
                </a:solidFill>
                <a:latin typeface="Arial" charset="0"/>
              </a:defRPr>
            </a:lvl9pPr>
          </a:lstStyle>
          <a:p>
            <a:pPr eaLnBrk="1" hangingPunct="1">
              <a:defRPr/>
            </a:pPr>
            <a:r>
              <a:rPr lang="it-IT" altLang="it-IT" sz="1100" b="1" kern="1000" dirty="0">
                <a:solidFill>
                  <a:schemeClr val="bg1"/>
                </a:solidFill>
                <a:effectLst>
                  <a:outerShdw blurRad="38100" dist="38100" dir="2700000" algn="tl">
                    <a:srgbClr val="000000">
                      <a:alpha val="43137"/>
                    </a:srgbClr>
                  </a:outerShdw>
                </a:effectLst>
                <a:latin typeface="Corbel" panose="020B0503020204020204" pitchFamily="34" charset="0"/>
              </a:rPr>
              <a:t>INFORMAZIONI LOGISTICHE </a:t>
            </a:r>
          </a:p>
          <a:p>
            <a:pPr algn="just" defTabSz="996950">
              <a:spcAft>
                <a:spcPts val="600"/>
              </a:spcAft>
              <a:defRPr/>
            </a:pPr>
            <a:r>
              <a:rPr lang="it-IT" altLang="it-IT" sz="1050" kern="1000" dirty="0">
                <a:solidFill>
                  <a:schemeClr val="bg1"/>
                </a:solidFill>
                <a:latin typeface="Corbel" panose="020B0503020204020204" pitchFamily="34" charset="0"/>
              </a:rPr>
              <a:t>Il Convegno si svolgerà a Parma presso il Grand Hotel de la Ville, Largo Piero Calamandrei 13a</a:t>
            </a:r>
            <a:r>
              <a:rPr lang="it-IT" sz="1050" kern="1000" dirty="0">
                <a:solidFill>
                  <a:schemeClr val="bg1"/>
                </a:solidFill>
                <a:latin typeface="Corbel" panose="020B0503020204020204" pitchFamily="34" charset="0"/>
              </a:rPr>
              <a:t>. </a:t>
            </a:r>
            <a:r>
              <a:rPr lang="it-IT" altLang="it-IT" sz="1050" kern="1000" dirty="0">
                <a:solidFill>
                  <a:schemeClr val="bg1"/>
                </a:solidFill>
                <a:latin typeface="Corbel" panose="020B0503020204020204" pitchFamily="34" charset="0"/>
              </a:rPr>
              <a:t>Per ogni utile informazione contattare il Comitato Regionale Emilia Romagna FMSI: </a:t>
            </a:r>
            <a:r>
              <a:rPr lang="it-IT" altLang="it-IT" sz="1050" u="sng" kern="1000" dirty="0">
                <a:solidFill>
                  <a:srgbClr val="FF0000"/>
                </a:solidFill>
                <a:latin typeface="Corbel" pitchFamily="34" charset="0"/>
              </a:rPr>
              <a:t>cts@pacc.it</a:t>
            </a:r>
            <a:endParaRPr lang="it-IT" sz="1050" u="sng" kern="1000" dirty="0">
              <a:solidFill>
                <a:srgbClr val="FF0000"/>
              </a:solidFill>
              <a:latin typeface="Corbel" pitchFamily="34" charset="0"/>
            </a:endParaRPr>
          </a:p>
          <a:p>
            <a:pPr algn="just" defTabSz="996950">
              <a:defRPr/>
            </a:pPr>
            <a:r>
              <a:rPr lang="it-IT" sz="1100" b="1" kern="1000" dirty="0">
                <a:solidFill>
                  <a:schemeClr val="bg1"/>
                </a:solidFill>
                <a:effectLst>
                  <a:outerShdw blurRad="38100" dist="38100" dir="2700000" algn="tl">
                    <a:srgbClr val="000000">
                      <a:alpha val="43137"/>
                    </a:srgbClr>
                  </a:outerShdw>
                </a:effectLst>
                <a:latin typeface="Corbel" panose="020B0503020204020204" pitchFamily="34" charset="0"/>
              </a:rPr>
              <a:t>CREDITI ECM 6,5   </a:t>
            </a:r>
            <a:r>
              <a:rPr lang="it-IT" sz="1100" b="1" kern="1000" dirty="0">
                <a:solidFill>
                  <a:schemeClr val="bg1"/>
                </a:solidFill>
                <a:effectLst>
                  <a:outerShdw blurRad="38100" dist="38100" dir="2700000" algn="tl">
                    <a:srgbClr val="000000">
                      <a:alpha val="43137"/>
                    </a:srgbClr>
                  </a:outerShdw>
                </a:effectLst>
                <a:latin typeface="Corbel" panose="020B0503020204020204" pitchFamily="34" charset="0"/>
                <a:sym typeface="Wingdings" panose="05000000000000000000" pitchFamily="2" charset="2"/>
              </a:rPr>
              <a:t>   </a:t>
            </a:r>
            <a:r>
              <a:rPr lang="it-IT" sz="1100" b="1" kern="1000" dirty="0">
                <a:solidFill>
                  <a:schemeClr val="bg1"/>
                </a:solidFill>
                <a:effectLst>
                  <a:outerShdw blurRad="38100" dist="38100" dir="2700000" algn="tl">
                    <a:srgbClr val="000000">
                      <a:alpha val="43137"/>
                    </a:srgbClr>
                  </a:outerShdw>
                </a:effectLst>
                <a:latin typeface="Corbel" panose="020B0503020204020204" pitchFamily="34" charset="0"/>
              </a:rPr>
              <a:t>CREDITI FMSI 5</a:t>
            </a:r>
          </a:p>
          <a:p>
            <a:pPr algn="just" defTabSz="996950">
              <a:spcAft>
                <a:spcPts val="600"/>
              </a:spcAft>
              <a:defRPr/>
            </a:pPr>
            <a:r>
              <a:rPr lang="it-IT" sz="1050" kern="1000" dirty="0">
                <a:solidFill>
                  <a:schemeClr val="bg1"/>
                </a:solidFill>
                <a:latin typeface="Corbel" pitchFamily="34" charset="0"/>
              </a:rPr>
              <a:t>Il Convegno è inserito nel “Programma di Formazione Continua” del Ministero della Salute. La presenza sarà verificata tramite scheda di valutazione e questionario di apprendimento, che dovranno essere compilati e restituiti alla Segreteria Organizzativa al termine dei lavori. Gli attestati  ECM saranno inviati successivamente alla conclusione delle attività.</a:t>
            </a:r>
          </a:p>
          <a:p>
            <a:pPr algn="just" defTabSz="996950">
              <a:defRPr/>
            </a:pPr>
            <a:r>
              <a:rPr lang="it-IT" sz="1100" b="1" kern="1000" dirty="0">
                <a:solidFill>
                  <a:schemeClr val="bg1"/>
                </a:solidFill>
                <a:effectLst>
                  <a:outerShdw blurRad="38100" dist="38100" dir="2700000" algn="tl">
                    <a:srgbClr val="000000">
                      <a:alpha val="43137"/>
                    </a:srgbClr>
                  </a:outerShdw>
                </a:effectLst>
                <a:latin typeface="Corbel" panose="020B0503020204020204" pitchFamily="34" charset="0"/>
              </a:rPr>
              <a:t>MODALITÀ DI ISCRIZIONE</a:t>
            </a:r>
          </a:p>
          <a:p>
            <a:pPr algn="just" defTabSz="996950">
              <a:spcAft>
                <a:spcPts val="600"/>
              </a:spcAft>
              <a:defRPr/>
            </a:pPr>
            <a:r>
              <a:rPr lang="it-IT" sz="1050" kern="1000" dirty="0">
                <a:solidFill>
                  <a:schemeClr val="bg1"/>
                </a:solidFill>
                <a:latin typeface="Corbel" pitchFamily="34" charset="0"/>
              </a:rPr>
              <a:t>L’iscrizione, riservata ai soli Medici, è gratuita. Essendo stata programmata, ai fini del riconoscimento dei crediti ECM, la partecipazione di un numero massimo di </a:t>
            </a:r>
            <a:r>
              <a:rPr lang="it-IT" sz="1050" b="1" kern="1000" dirty="0">
                <a:solidFill>
                  <a:schemeClr val="bg1"/>
                </a:solidFill>
                <a:latin typeface="Corbel" pitchFamily="34" charset="0"/>
              </a:rPr>
              <a:t>100</a:t>
            </a:r>
            <a:r>
              <a:rPr lang="it-IT" sz="1050" kern="1000" dirty="0">
                <a:solidFill>
                  <a:schemeClr val="bg1"/>
                </a:solidFill>
                <a:latin typeface="Corbel" pitchFamily="34" charset="0"/>
              </a:rPr>
              <a:t> iscritti, si prega effettuare una </a:t>
            </a:r>
            <a:r>
              <a:rPr lang="it-IT" sz="1050" b="1" kern="1000" dirty="0">
                <a:solidFill>
                  <a:schemeClr val="bg1"/>
                </a:solidFill>
                <a:latin typeface="Corbel" pitchFamily="34" charset="0"/>
              </a:rPr>
              <a:t>pre-registrazione</a:t>
            </a:r>
            <a:r>
              <a:rPr lang="it-IT" sz="1050" kern="1000" dirty="0">
                <a:solidFill>
                  <a:schemeClr val="bg1"/>
                </a:solidFill>
                <a:latin typeface="Corbel" pitchFamily="34" charset="0"/>
              </a:rPr>
              <a:t>, inviando la propria richiesta di iscrizione</a:t>
            </a:r>
            <a:r>
              <a:rPr lang="it-IT" sz="1050" b="1" kern="1000" dirty="0">
                <a:solidFill>
                  <a:schemeClr val="bg1"/>
                </a:solidFill>
                <a:latin typeface="Corbel" pitchFamily="34" charset="0"/>
              </a:rPr>
              <a:t> </a:t>
            </a:r>
            <a:r>
              <a:rPr lang="it-IT" sz="1050" kern="1000" dirty="0">
                <a:solidFill>
                  <a:schemeClr val="bg1"/>
                </a:solidFill>
                <a:latin typeface="Corbel" pitchFamily="34" charset="0"/>
              </a:rPr>
              <a:t>via e-mail a: </a:t>
            </a:r>
            <a:r>
              <a:rPr lang="it-IT" altLang="it-IT" sz="1050" u="sng" kern="1000" dirty="0">
                <a:solidFill>
                  <a:srgbClr val="FF0000"/>
                </a:solidFill>
                <a:latin typeface="Corbel" pitchFamily="34" charset="0"/>
              </a:rPr>
              <a:t>cts@pacc.it</a:t>
            </a:r>
            <a:endParaRPr lang="it-IT" sz="1050" u="sng" kern="1000" dirty="0">
              <a:solidFill>
                <a:srgbClr val="FF0000"/>
              </a:solidFill>
              <a:latin typeface="Corbel" pitchFamily="34" charset="0"/>
            </a:endParaRPr>
          </a:p>
          <a:p>
            <a:pPr algn="just" defTabSz="996950">
              <a:defRPr/>
            </a:pPr>
            <a:r>
              <a:rPr lang="it-IT" sz="1100" b="1" kern="1000" dirty="0">
                <a:solidFill>
                  <a:schemeClr val="bg1"/>
                </a:solidFill>
                <a:effectLst>
                  <a:outerShdw blurRad="38100" dist="38100" dir="2700000" algn="tl">
                    <a:srgbClr val="000000">
                      <a:alpha val="43137"/>
                    </a:srgbClr>
                  </a:outerShdw>
                </a:effectLst>
                <a:latin typeface="Corbel" panose="020B0503020204020204" pitchFamily="34" charset="0"/>
              </a:rPr>
              <a:t>ATTESTATO DI PARTECIPAZIONE</a:t>
            </a:r>
          </a:p>
          <a:p>
            <a:pPr algn="just" defTabSz="996950">
              <a:spcAft>
                <a:spcPts val="600"/>
              </a:spcAft>
              <a:defRPr/>
            </a:pPr>
            <a:r>
              <a:rPr lang="it-IT" sz="1050" kern="1000" dirty="0">
                <a:solidFill>
                  <a:schemeClr val="bg1"/>
                </a:solidFill>
                <a:latin typeface="Corbel" pitchFamily="34" charset="0"/>
              </a:rPr>
              <a:t>L’attestato di partecipazione sarà consegnato a tutti i partecipanti regolarmente iscritti che ne faranno richiesta presso il desk della Segreteria Organizzativa al termine dei lavori.</a:t>
            </a:r>
          </a:p>
        </p:txBody>
      </p:sp>
      <p:sp>
        <p:nvSpPr>
          <p:cNvPr id="2" name="CasellaDiTesto 1"/>
          <p:cNvSpPr txBox="1"/>
          <p:nvPr/>
        </p:nvSpPr>
        <p:spPr>
          <a:xfrm>
            <a:off x="5043052" y="1831267"/>
            <a:ext cx="4703749" cy="1323439"/>
          </a:xfrm>
          <a:prstGeom prst="rect">
            <a:avLst/>
          </a:prstGeom>
          <a:noFill/>
        </p:spPr>
        <p:txBody>
          <a:bodyPr wrap="square" rtlCol="0">
            <a:spAutoFit/>
          </a:bodyPr>
          <a:lstStyle/>
          <a:p>
            <a:r>
              <a:rPr lang="it-IT" sz="2000" b="1" dirty="0">
                <a:solidFill>
                  <a:schemeClr val="tx1">
                    <a:lumMod val="65000"/>
                    <a:lumOff val="35000"/>
                  </a:schemeClr>
                </a:solidFill>
                <a:latin typeface="Corbel" pitchFamily="34" charset="0"/>
                <a:cs typeface="Arial" pitchFamily="34" charset="0"/>
              </a:rPr>
              <a:t> IX Edizione </a:t>
            </a:r>
          </a:p>
          <a:p>
            <a:r>
              <a:rPr lang="it-IT" sz="2800" b="1" spc="-20" dirty="0">
                <a:solidFill>
                  <a:srgbClr val="67059D"/>
                </a:solidFill>
                <a:effectLst>
                  <a:outerShdw blurRad="38100" dist="38100" dir="2700000" algn="tl">
                    <a:srgbClr val="000000">
                      <a:alpha val="43137"/>
                    </a:srgbClr>
                  </a:outerShdw>
                </a:effectLst>
                <a:latin typeface="Corbel" pitchFamily="34" charset="0"/>
                <a:cs typeface="Arial" pitchFamily="34" charset="0"/>
              </a:rPr>
              <a:t>IL CUORE DELL’ATLETA </a:t>
            </a:r>
          </a:p>
          <a:p>
            <a:r>
              <a:rPr lang="it-IT" sz="1400" b="1" i="1" dirty="0">
                <a:solidFill>
                  <a:srgbClr val="67059D"/>
                </a:solidFill>
                <a:effectLst>
                  <a:outerShdw blurRad="38100" dist="38100" dir="2700000" algn="tl">
                    <a:srgbClr val="000000">
                      <a:alpha val="43137"/>
                    </a:srgbClr>
                  </a:outerShdw>
                </a:effectLst>
                <a:latin typeface="Corbel" pitchFamily="34" charset="0"/>
                <a:cs typeface="Arial" pitchFamily="34" charset="0"/>
              </a:rPr>
              <a:t> </a:t>
            </a:r>
            <a:r>
              <a:rPr lang="it-IT" sz="1600" b="1" i="1" dirty="0">
                <a:solidFill>
                  <a:srgbClr val="67059D"/>
                </a:solidFill>
                <a:effectLst>
                  <a:outerShdw blurRad="38100" dist="38100" dir="2700000" algn="tl">
                    <a:srgbClr val="000000">
                      <a:alpha val="43137"/>
                    </a:srgbClr>
                  </a:outerShdw>
                </a:effectLst>
                <a:latin typeface="Corbel" pitchFamily="34" charset="0"/>
                <a:cs typeface="Arial" pitchFamily="34" charset="0"/>
              </a:rPr>
              <a:t>Due anni di Covid: esperienze, evidenze scientifiche, previsioni e Long-Covid</a:t>
            </a:r>
          </a:p>
        </p:txBody>
      </p:sp>
      <p:sp>
        <p:nvSpPr>
          <p:cNvPr id="22" name="CasellaDiTesto 21"/>
          <p:cNvSpPr txBox="1"/>
          <p:nvPr/>
        </p:nvSpPr>
        <p:spPr>
          <a:xfrm>
            <a:off x="4940968" y="3295565"/>
            <a:ext cx="4956122" cy="923330"/>
          </a:xfrm>
          <a:prstGeom prst="rect">
            <a:avLst/>
          </a:prstGeom>
          <a:noFill/>
        </p:spPr>
        <p:txBody>
          <a:bodyPr wrap="square" rtlCol="0">
            <a:spAutoFit/>
          </a:bodyPr>
          <a:lstStyle/>
          <a:p>
            <a:pPr algn="r"/>
            <a:r>
              <a:rPr lang="it-IT" sz="1700" b="1" dirty="0">
                <a:solidFill>
                  <a:schemeClr val="bg1"/>
                </a:solidFill>
                <a:effectLst>
                  <a:outerShdw blurRad="38100" dist="38100" dir="2700000" algn="tl">
                    <a:srgbClr val="000000">
                      <a:alpha val="43137"/>
                    </a:srgbClr>
                  </a:outerShdw>
                </a:effectLst>
                <a:latin typeface="Corbel" panose="020B0503020204020204" pitchFamily="34" charset="0"/>
                <a:sym typeface="Wingdings" panose="05000000000000000000" pitchFamily="2" charset="2"/>
              </a:rPr>
              <a:t>Parma, </a:t>
            </a:r>
            <a:r>
              <a:rPr lang="it-IT" altLang="it-IT" sz="1700" b="1" dirty="0">
                <a:solidFill>
                  <a:schemeClr val="bg1"/>
                </a:solidFill>
                <a:effectLst>
                  <a:outerShdw blurRad="38100" dist="38100" dir="2700000" algn="tl">
                    <a:srgbClr val="000000">
                      <a:alpha val="43137"/>
                    </a:srgbClr>
                  </a:outerShdw>
                </a:effectLst>
                <a:latin typeface="Corbel" panose="020B0503020204020204" pitchFamily="34" charset="0"/>
                <a:sym typeface="Wingdings" panose="05000000000000000000" pitchFamily="2" charset="2"/>
              </a:rPr>
              <a:t>Grand Hotel de la Ville </a:t>
            </a:r>
            <a:r>
              <a:rPr lang="it-IT" sz="1700" b="1" dirty="0">
                <a:solidFill>
                  <a:schemeClr val="bg1"/>
                </a:solidFill>
                <a:effectLst>
                  <a:outerShdw blurRad="38100" dist="38100" dir="2700000" algn="tl">
                    <a:srgbClr val="000000">
                      <a:alpha val="43137"/>
                    </a:srgbClr>
                  </a:outerShdw>
                </a:effectLst>
                <a:latin typeface="Corbel" panose="020B0503020204020204" pitchFamily="34" charset="0"/>
                <a:sym typeface="Wingdings" panose="05000000000000000000" pitchFamily="2" charset="2"/>
              </a:rPr>
              <a:t>  17 settembre 2022</a:t>
            </a:r>
            <a:r>
              <a:rPr lang="it-IT" b="1" dirty="0">
                <a:solidFill>
                  <a:schemeClr val="bg1"/>
                </a:solidFill>
                <a:effectLst>
                  <a:outerShdw blurRad="38100" dist="38100" dir="2700000" algn="tl">
                    <a:srgbClr val="000000">
                      <a:alpha val="43137"/>
                    </a:srgbClr>
                  </a:outerShdw>
                </a:effectLst>
                <a:latin typeface="Corbel" panose="020B0503020204020204" pitchFamily="34" charset="0"/>
                <a:sym typeface="Wingdings" panose="05000000000000000000" pitchFamily="2" charset="2"/>
              </a:rPr>
              <a:t>		</a:t>
            </a:r>
          </a:p>
          <a:p>
            <a:pPr algn="r"/>
            <a:endParaRPr lang="it-IT" dirty="0">
              <a:solidFill>
                <a:schemeClr val="bg1"/>
              </a:solidFill>
            </a:endParaRPr>
          </a:p>
        </p:txBody>
      </p:sp>
      <p:sp>
        <p:nvSpPr>
          <p:cNvPr id="23" name="CasellaDiTesto 41"/>
          <p:cNvSpPr txBox="1">
            <a:spLocks noChangeArrowheads="1"/>
          </p:cNvSpPr>
          <p:nvPr/>
        </p:nvSpPr>
        <p:spPr bwMode="auto">
          <a:xfrm>
            <a:off x="159199" y="725180"/>
            <a:ext cx="4391408" cy="2785378"/>
          </a:xfrm>
          <a:prstGeom prst="rect">
            <a:avLst/>
          </a:prstGeom>
          <a:noFill/>
          <a:ln>
            <a:noFill/>
          </a:ln>
        </p:spPr>
        <p:txBody>
          <a:bodyPr wrap="square">
            <a:spAutoFit/>
          </a:bodyPr>
          <a:lstStyle>
            <a:lvl1pPr defTabSz="1079500" eaLnBrk="0" hangingPunct="0">
              <a:defRPr sz="2000">
                <a:solidFill>
                  <a:schemeClr val="tx1"/>
                </a:solidFill>
                <a:latin typeface="Arial" charset="0"/>
              </a:defRPr>
            </a:lvl1pPr>
            <a:lvl2pPr marL="742950" indent="-285750" defTabSz="1079500" eaLnBrk="0" hangingPunct="0">
              <a:defRPr sz="2000">
                <a:solidFill>
                  <a:schemeClr val="tx1"/>
                </a:solidFill>
                <a:latin typeface="Arial" charset="0"/>
              </a:defRPr>
            </a:lvl2pPr>
            <a:lvl3pPr marL="1143000" indent="-228600" defTabSz="1079500" eaLnBrk="0" hangingPunct="0">
              <a:defRPr sz="2000">
                <a:solidFill>
                  <a:schemeClr val="tx1"/>
                </a:solidFill>
                <a:latin typeface="Arial" charset="0"/>
              </a:defRPr>
            </a:lvl3pPr>
            <a:lvl4pPr marL="1600200" indent="-228600" defTabSz="1079500" eaLnBrk="0" hangingPunct="0">
              <a:defRPr sz="2000">
                <a:solidFill>
                  <a:schemeClr val="tx1"/>
                </a:solidFill>
                <a:latin typeface="Arial" charset="0"/>
              </a:defRPr>
            </a:lvl4pPr>
            <a:lvl5pPr marL="2057400" indent="-228600" defTabSz="1079500" eaLnBrk="0" hangingPunct="0">
              <a:defRPr sz="2000">
                <a:solidFill>
                  <a:schemeClr val="tx1"/>
                </a:solidFill>
                <a:latin typeface="Arial" charset="0"/>
              </a:defRPr>
            </a:lvl5pPr>
            <a:lvl6pPr marL="2514600" indent="-228600" defTabSz="1079500" eaLnBrk="0" fontAlgn="base" hangingPunct="0">
              <a:spcBef>
                <a:spcPct val="0"/>
              </a:spcBef>
              <a:spcAft>
                <a:spcPct val="0"/>
              </a:spcAft>
              <a:defRPr sz="2000">
                <a:solidFill>
                  <a:schemeClr val="tx1"/>
                </a:solidFill>
                <a:latin typeface="Arial" charset="0"/>
              </a:defRPr>
            </a:lvl6pPr>
            <a:lvl7pPr marL="2971800" indent="-228600" defTabSz="1079500" eaLnBrk="0" fontAlgn="base" hangingPunct="0">
              <a:spcBef>
                <a:spcPct val="0"/>
              </a:spcBef>
              <a:spcAft>
                <a:spcPct val="0"/>
              </a:spcAft>
              <a:defRPr sz="2000">
                <a:solidFill>
                  <a:schemeClr val="tx1"/>
                </a:solidFill>
                <a:latin typeface="Arial" charset="0"/>
              </a:defRPr>
            </a:lvl7pPr>
            <a:lvl8pPr marL="3429000" indent="-228600" defTabSz="1079500" eaLnBrk="0" fontAlgn="base" hangingPunct="0">
              <a:spcBef>
                <a:spcPct val="0"/>
              </a:spcBef>
              <a:spcAft>
                <a:spcPct val="0"/>
              </a:spcAft>
              <a:defRPr sz="2000">
                <a:solidFill>
                  <a:schemeClr val="tx1"/>
                </a:solidFill>
                <a:latin typeface="Arial" charset="0"/>
              </a:defRPr>
            </a:lvl8pPr>
            <a:lvl9pPr marL="3886200" indent="-228600" defTabSz="1079500" eaLnBrk="0" fontAlgn="base" hangingPunct="0">
              <a:spcBef>
                <a:spcPct val="0"/>
              </a:spcBef>
              <a:spcAft>
                <a:spcPct val="0"/>
              </a:spcAft>
              <a:defRPr sz="2000">
                <a:solidFill>
                  <a:schemeClr val="tx1"/>
                </a:solidFill>
                <a:latin typeface="Arial" charset="0"/>
              </a:defRPr>
            </a:lvl9pPr>
          </a:lstStyle>
          <a:p>
            <a:pPr algn="just" defTabSz="996950">
              <a:spcAft>
                <a:spcPts val="600"/>
              </a:spcAft>
              <a:defRPr/>
            </a:pPr>
            <a:r>
              <a:rPr lang="it-IT" sz="1100" kern="1000" dirty="0">
                <a:solidFill>
                  <a:schemeClr val="tx1">
                    <a:lumMod val="75000"/>
                    <a:lumOff val="25000"/>
                  </a:schemeClr>
                </a:solidFill>
                <a:latin typeface="Corbel" panose="020B0503020204020204" pitchFamily="34" charset="0"/>
              </a:rPr>
              <a:t>Cari Colleghi cardiologi e Medici dello Sport, </a:t>
            </a:r>
          </a:p>
          <a:p>
            <a:pPr algn="just">
              <a:spcAft>
                <a:spcPts val="600"/>
              </a:spcAft>
            </a:pPr>
            <a:r>
              <a:rPr lang="it-IT" sz="1100" kern="1000" dirty="0">
                <a:solidFill>
                  <a:schemeClr val="tx1">
                    <a:lumMod val="75000"/>
                    <a:lumOff val="25000"/>
                  </a:schemeClr>
                </a:solidFill>
                <a:latin typeface="Corbel" panose="020B0503020204020204" pitchFamily="34" charset="0"/>
              </a:rPr>
              <a:t>dopo le precedenti edizioni dedicate al Cuore dell’Atleta, all’Atleta Master, al Ruolo del Test da sforzo in Medicina dello Sport, all'Atleta Donna, Dalla prevenzione al 2° livello, il Danno cardiaco da Sport e il Cuore e il Covid, quest'anno si è deciso di affrontare nuovamente il tema del Covid-19. L’epidemia ha provocato patologie molto spesso fatali e a volte complicazioni a livello di organi e apparati; il cuore è stato colpito con vari tipi di complicanze di cui ancor oggi non si conosce l’evoluzione nel tempo. Relatori provenienti da esperienze diverse si confrontano con gli specialisti locali per la condivisione degli aspetti peculiari della malattia.</a:t>
            </a:r>
          </a:p>
          <a:p>
            <a:pPr algn="just" defTabSz="996950">
              <a:defRPr/>
            </a:pPr>
            <a:r>
              <a:rPr lang="it-IT" sz="1100" kern="1000" dirty="0">
                <a:solidFill>
                  <a:schemeClr val="tx1">
                    <a:lumMod val="75000"/>
                    <a:lumOff val="25000"/>
                  </a:schemeClr>
                </a:solidFill>
                <a:latin typeface="Corbel" panose="020B0503020204020204" pitchFamily="34" charset="0"/>
              </a:rPr>
              <a:t>Vi aspettiamo numerosi!</a:t>
            </a:r>
          </a:p>
          <a:p>
            <a:pPr algn="r" defTabSz="996950">
              <a:defRPr/>
            </a:pPr>
            <a:r>
              <a:rPr lang="it-IT" sz="1100" i="1" kern="1000" dirty="0">
                <a:solidFill>
                  <a:schemeClr val="tx1">
                    <a:lumMod val="75000"/>
                    <a:lumOff val="25000"/>
                  </a:schemeClr>
                </a:solidFill>
                <a:latin typeface="Corbel" panose="020B0503020204020204" pitchFamily="34" charset="0"/>
              </a:rPr>
              <a:t>		</a:t>
            </a:r>
            <a:r>
              <a:rPr lang="it-IT" sz="1100" b="1" i="1" kern="1000" dirty="0">
                <a:solidFill>
                  <a:schemeClr val="tx1">
                    <a:lumMod val="75000"/>
                    <a:lumOff val="25000"/>
                  </a:schemeClr>
                </a:solidFill>
                <a:latin typeface="Corbel" panose="020B0503020204020204" pitchFamily="34" charset="0"/>
              </a:rPr>
              <a:t>Alberto </a:t>
            </a:r>
            <a:r>
              <a:rPr lang="it-IT" sz="1100" b="1" i="1" kern="1000" dirty="0" err="1">
                <a:solidFill>
                  <a:schemeClr val="tx1">
                    <a:lumMod val="75000"/>
                    <a:lumOff val="25000"/>
                  </a:schemeClr>
                </a:solidFill>
                <a:latin typeface="Corbel" panose="020B0503020204020204" pitchFamily="34" charset="0"/>
              </a:rPr>
              <a:t>Anedda</a:t>
            </a:r>
            <a:r>
              <a:rPr lang="it-IT" sz="1100" b="1" i="1" kern="1000" dirty="0">
                <a:solidFill>
                  <a:schemeClr val="tx1">
                    <a:lumMod val="75000"/>
                    <a:lumOff val="25000"/>
                  </a:schemeClr>
                </a:solidFill>
                <a:latin typeface="Corbel" panose="020B0503020204020204" pitchFamily="34" charset="0"/>
              </a:rPr>
              <a:t> e Claudio Reverberi  Presidenti del Convegno</a:t>
            </a:r>
          </a:p>
          <a:p>
            <a:pPr algn="r" defTabSz="996950">
              <a:spcAft>
                <a:spcPts val="600"/>
              </a:spcAft>
              <a:defRPr/>
            </a:pPr>
            <a:endParaRPr lang="it-IT" sz="1100" i="1" kern="1000" dirty="0">
              <a:solidFill>
                <a:schemeClr val="tx1">
                  <a:lumMod val="75000"/>
                  <a:lumOff val="25000"/>
                </a:schemeClr>
              </a:solidFill>
              <a:latin typeface="Corbel" panose="020B0503020204020204" pitchFamily="34" charset="0"/>
            </a:endParaRPr>
          </a:p>
        </p:txBody>
      </p:sp>
      <p:pic>
        <p:nvPicPr>
          <p:cNvPr id="12" name="Picture 4" descr="S:\Profilo CARLOT\Logo_CR-AMS\CR\EMILIA-ROMAGNA\FMSI-Comitato-Regionale-Emilia-Romagna.jpg"/>
          <p:cNvPicPr>
            <a:picLocks noChangeAspect="1" noChangeArrowheads="1"/>
          </p:cNvPicPr>
          <p:nvPr/>
        </p:nvPicPr>
        <p:blipFill>
          <a:blip r:embed="rId4" cstate="print"/>
          <a:srcRect/>
          <a:stretch>
            <a:fillRect/>
          </a:stretch>
        </p:blipFill>
        <p:spPr bwMode="auto">
          <a:xfrm>
            <a:off x="5043052" y="85555"/>
            <a:ext cx="2307227" cy="1388124"/>
          </a:xfrm>
          <a:prstGeom prst="rect">
            <a:avLst/>
          </a:prstGeom>
          <a:noFill/>
        </p:spPr>
      </p:pic>
    </p:spTree>
    <p:extLst>
      <p:ext uri="{BB962C8B-B14F-4D97-AF65-F5344CB8AC3E}">
        <p14:creationId xmlns:p14="http://schemas.microsoft.com/office/powerpoint/2010/main" val="176536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12612" y="236281"/>
            <a:ext cx="4225730" cy="446293"/>
          </a:xfrm>
          <a:prstGeom prst="rect">
            <a:avLst/>
          </a:prstGeom>
          <a:gradFill flip="none" rotWithShape="1">
            <a:gsLst>
              <a:gs pos="0">
                <a:srgbClr val="E4D4FA"/>
              </a:gs>
              <a:gs pos="62000">
                <a:srgbClr val="792F97"/>
              </a:gs>
              <a:gs pos="36000">
                <a:srgbClr val="8D74F8"/>
              </a:gs>
              <a:gs pos="100000">
                <a:srgbClr val="67059D"/>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3038" indent="4763"/>
            <a:r>
              <a:rPr lang="it-IT" sz="2000" b="1" dirty="0">
                <a:solidFill>
                  <a:schemeClr val="bg1"/>
                </a:solidFill>
                <a:effectLst>
                  <a:outerShdw blurRad="38100" dist="38100" dir="2700000" algn="tl">
                    <a:srgbClr val="000000">
                      <a:alpha val="43137"/>
                    </a:srgbClr>
                  </a:outerShdw>
                </a:effectLst>
                <a:latin typeface="Corbel" panose="020B0503020204020204" pitchFamily="34" charset="0"/>
              </a:rPr>
              <a:t>Sabato 17 settembre</a:t>
            </a:r>
          </a:p>
        </p:txBody>
      </p:sp>
      <p:sp>
        <p:nvSpPr>
          <p:cNvPr id="3" name="CasellaDiTesto 2"/>
          <p:cNvSpPr txBox="1"/>
          <p:nvPr/>
        </p:nvSpPr>
        <p:spPr>
          <a:xfrm>
            <a:off x="97164" y="816721"/>
            <a:ext cx="4732011" cy="5355312"/>
          </a:xfrm>
          <a:prstGeom prst="rect">
            <a:avLst/>
          </a:prstGeom>
          <a:noFill/>
        </p:spPr>
        <p:txBody>
          <a:bodyPr wrap="square" rtlCol="0">
            <a:spAutoFit/>
          </a:bodyPr>
          <a:lstStyle/>
          <a:p>
            <a:pPr>
              <a:spcAft>
                <a:spcPts val="600"/>
              </a:spcAft>
            </a:pPr>
            <a:r>
              <a:rPr lang="it-IT" sz="1100" b="1" dirty="0"/>
              <a:t>ore 8.00</a:t>
            </a:r>
            <a:r>
              <a:rPr lang="it-IT" sz="1100" dirty="0"/>
              <a:t> 	</a:t>
            </a:r>
            <a:r>
              <a:rPr lang="it-IT" sz="1200" dirty="0"/>
              <a:t>Registrazione partecipanti</a:t>
            </a:r>
          </a:p>
          <a:p>
            <a:br>
              <a:rPr lang="it-IT" sz="1100" dirty="0"/>
            </a:br>
            <a:r>
              <a:rPr lang="it-IT" sz="1100" dirty="0"/>
              <a:t>	</a:t>
            </a:r>
          </a:p>
          <a:p>
            <a:pPr>
              <a:spcAft>
                <a:spcPts val="1200"/>
              </a:spcAft>
            </a:pPr>
            <a:r>
              <a:rPr lang="it-IT" sz="1400" b="1" i="1" dirty="0">
                <a:solidFill>
                  <a:srgbClr val="67059D"/>
                </a:solidFill>
              </a:rPr>
              <a:t>I Sessione</a:t>
            </a:r>
            <a:br>
              <a:rPr lang="it-IT" sz="1100" b="1" i="1" dirty="0">
                <a:solidFill>
                  <a:srgbClr val="002060"/>
                </a:solidFill>
              </a:rPr>
            </a:br>
            <a:r>
              <a:rPr lang="it-IT" sz="1100" b="1" i="1" dirty="0"/>
              <a:t>Moderatori: A. Anedda e C. Reverberi</a:t>
            </a:r>
            <a:endParaRPr lang="it-IT" sz="1100" dirty="0"/>
          </a:p>
          <a:p>
            <a:r>
              <a:rPr lang="it-IT" sz="1100" b="1" dirty="0"/>
              <a:t>ore 8.20</a:t>
            </a:r>
            <a:r>
              <a:rPr lang="it-IT" sz="1100" dirty="0"/>
              <a:t> 	</a:t>
            </a:r>
            <a:r>
              <a:rPr lang="it-IT" sz="1200" dirty="0"/>
              <a:t>L’epidemia da Covid quanto incide sui ricoveri ordinari e 	sull’attività ambulatoriale?                </a:t>
            </a:r>
            <a:br>
              <a:rPr lang="it-IT" sz="1100" dirty="0"/>
            </a:br>
            <a:r>
              <a:rPr lang="it-IT" sz="1100" dirty="0"/>
              <a:t>	</a:t>
            </a:r>
            <a:r>
              <a:rPr lang="it-IT" sz="1200" i="1" dirty="0"/>
              <a:t>N. </a:t>
            </a:r>
            <a:r>
              <a:rPr lang="it-IT" sz="1200" i="1" dirty="0" err="1"/>
              <a:t>Gaibazzi</a:t>
            </a:r>
            <a:endParaRPr lang="it-IT" sz="1200" i="1" dirty="0"/>
          </a:p>
          <a:p>
            <a:br>
              <a:rPr lang="it-IT" sz="1100" dirty="0"/>
            </a:br>
            <a:r>
              <a:rPr lang="it-IT" sz="1100" b="1" dirty="0"/>
              <a:t>ore 8.40 </a:t>
            </a:r>
            <a:r>
              <a:rPr lang="it-IT" sz="1100" dirty="0"/>
              <a:t>	</a:t>
            </a:r>
            <a:r>
              <a:rPr lang="it-IT" sz="1200" dirty="0"/>
              <a:t>Il Long Covid nel bambino</a:t>
            </a:r>
            <a:br>
              <a:rPr lang="it-IT" sz="1100" dirty="0"/>
            </a:br>
            <a:r>
              <a:rPr lang="it-IT" sz="1100" dirty="0"/>
              <a:t>	</a:t>
            </a:r>
            <a:r>
              <a:rPr lang="it-IT" sz="1200" i="1" dirty="0"/>
              <a:t>B. </a:t>
            </a:r>
            <a:r>
              <a:rPr lang="it-IT" sz="1200" i="1" dirty="0" err="1"/>
              <a:t>Tchana</a:t>
            </a:r>
            <a:endParaRPr lang="it-IT" sz="1200" i="1" dirty="0"/>
          </a:p>
          <a:p>
            <a:endParaRPr lang="it-IT" sz="1100" i="1" dirty="0"/>
          </a:p>
          <a:p>
            <a:r>
              <a:rPr lang="it-IT" sz="1100" b="1" dirty="0"/>
              <a:t>ore 9.00</a:t>
            </a:r>
            <a:r>
              <a:rPr lang="it-IT" sz="1100" i="1" dirty="0"/>
              <a:t>	</a:t>
            </a:r>
            <a:r>
              <a:rPr lang="it-IT" sz="1200" dirty="0"/>
              <a:t>Long Covid e capacità di esercizio</a:t>
            </a:r>
          </a:p>
          <a:p>
            <a:r>
              <a:rPr lang="it-IT" sz="1200" dirty="0"/>
              <a:t>	</a:t>
            </a:r>
            <a:r>
              <a:rPr lang="it-IT" sz="1200" i="1" dirty="0"/>
              <a:t>A.A. </a:t>
            </a:r>
            <a:r>
              <a:rPr lang="it-IT" sz="1200" i="1" dirty="0" err="1"/>
              <a:t>Chetta</a:t>
            </a:r>
            <a:endParaRPr lang="it-IT" sz="1200" i="1" dirty="0"/>
          </a:p>
          <a:p>
            <a:endParaRPr lang="it-IT" sz="1100" i="1" dirty="0"/>
          </a:p>
          <a:p>
            <a:r>
              <a:rPr lang="it-IT" sz="1400" b="1" i="1" dirty="0">
                <a:solidFill>
                  <a:srgbClr val="67059D"/>
                </a:solidFill>
              </a:rPr>
              <a:t>II Sessione</a:t>
            </a:r>
            <a:br>
              <a:rPr lang="it-IT" sz="1100" b="1" i="1" dirty="0">
                <a:solidFill>
                  <a:srgbClr val="002060"/>
                </a:solidFill>
              </a:rPr>
            </a:br>
            <a:r>
              <a:rPr lang="it-IT" sz="1100" b="1" i="1" dirty="0"/>
              <a:t>Moderatori: A. Bonetti e M. Manara</a:t>
            </a:r>
            <a:endParaRPr lang="it-IT" sz="1100" i="1" dirty="0"/>
          </a:p>
          <a:p>
            <a:endParaRPr lang="it-IT" sz="1100" i="1" dirty="0"/>
          </a:p>
          <a:p>
            <a:r>
              <a:rPr lang="it-IT" sz="1100" b="1" dirty="0"/>
              <a:t>ore 9.20</a:t>
            </a:r>
            <a:r>
              <a:rPr lang="it-IT" sz="1100" i="1" dirty="0"/>
              <a:t>	</a:t>
            </a:r>
            <a:r>
              <a:rPr lang="it-IT" sz="1200" dirty="0"/>
              <a:t>Il coinvolgimento cardiaco nel Covid-19</a:t>
            </a:r>
            <a:br>
              <a:rPr lang="it-IT" sz="1100" dirty="0"/>
            </a:br>
            <a:r>
              <a:rPr lang="it-IT" sz="1100" dirty="0"/>
              <a:t>	</a:t>
            </a:r>
            <a:r>
              <a:rPr lang="it-IT" sz="1200" i="1" dirty="0"/>
              <a:t>G.M. </a:t>
            </a:r>
            <a:r>
              <a:rPr lang="it-IT" sz="1200" i="1" dirty="0" err="1"/>
              <a:t>Pelà</a:t>
            </a:r>
            <a:endParaRPr lang="it-IT" sz="1200" i="1" dirty="0"/>
          </a:p>
          <a:p>
            <a:endParaRPr lang="it-IT" sz="1100" i="1" dirty="0"/>
          </a:p>
          <a:p>
            <a:r>
              <a:rPr lang="it-IT" sz="1100" b="1" dirty="0"/>
              <a:t>ore 9.40 </a:t>
            </a:r>
            <a:r>
              <a:rPr lang="it-IT" sz="1100" dirty="0"/>
              <a:t>	</a:t>
            </a:r>
            <a:r>
              <a:rPr lang="it-IT" sz="1200" dirty="0"/>
              <a:t>Il problema aritmico nell’infezione acuta e nel long Covid</a:t>
            </a:r>
            <a:r>
              <a:rPr lang="it-IT" sz="1100" dirty="0"/>
              <a:t>	</a:t>
            </a:r>
            <a:r>
              <a:rPr lang="it-IT" sz="1200" i="1" dirty="0"/>
              <a:t>G.L. Gonzi</a:t>
            </a:r>
          </a:p>
          <a:p>
            <a:br>
              <a:rPr lang="it-IT" sz="1100" dirty="0"/>
            </a:br>
            <a:r>
              <a:rPr lang="it-IT" sz="1100" b="1" dirty="0"/>
              <a:t>ore 10.00	</a:t>
            </a:r>
            <a:r>
              <a:rPr lang="it-IT" sz="1200" dirty="0"/>
              <a:t>Lettura magistrale: Cosa ha insegnato il Covid ai Cardiologi</a:t>
            </a:r>
            <a:r>
              <a:rPr lang="it-IT" sz="1100" i="1" dirty="0"/>
              <a:t>	</a:t>
            </a:r>
            <a:r>
              <a:rPr lang="it-IT" sz="1200" i="1" dirty="0"/>
              <a:t>P. Zeppilli</a:t>
            </a:r>
            <a:br>
              <a:rPr lang="it-IT" sz="1100" i="1" dirty="0"/>
            </a:br>
            <a:br>
              <a:rPr lang="it-IT" sz="1100" i="1" dirty="0"/>
            </a:br>
            <a:endParaRPr lang="it-IT" sz="1100" i="1" dirty="0"/>
          </a:p>
        </p:txBody>
      </p:sp>
      <p:sp>
        <p:nvSpPr>
          <p:cNvPr id="13" name="CasellaDiTesto 12"/>
          <p:cNvSpPr txBox="1"/>
          <p:nvPr/>
        </p:nvSpPr>
        <p:spPr>
          <a:xfrm>
            <a:off x="4950972" y="248838"/>
            <a:ext cx="5087624" cy="5186035"/>
          </a:xfrm>
          <a:prstGeom prst="rect">
            <a:avLst/>
          </a:prstGeom>
          <a:noFill/>
        </p:spPr>
        <p:txBody>
          <a:bodyPr wrap="square" rtlCol="0">
            <a:spAutoFit/>
          </a:bodyPr>
          <a:lstStyle/>
          <a:p>
            <a:pPr>
              <a:spcAft>
                <a:spcPts val="1200"/>
              </a:spcAft>
            </a:pPr>
            <a:r>
              <a:rPr lang="it-IT" sz="1400" b="1" i="1" dirty="0">
                <a:solidFill>
                  <a:srgbClr val="67059D"/>
                </a:solidFill>
              </a:rPr>
              <a:t>III Sessione</a:t>
            </a:r>
            <a:br>
              <a:rPr lang="it-IT" sz="1100" b="1" i="1" dirty="0"/>
            </a:br>
            <a:r>
              <a:rPr lang="it-IT" sz="1100" b="1" i="1" dirty="0"/>
              <a:t>Moderatori: I. Dodi e L. Baldini</a:t>
            </a:r>
            <a:br>
              <a:rPr lang="it-IT" sz="1100" b="1" i="1" dirty="0"/>
            </a:br>
            <a:br>
              <a:rPr lang="it-IT" sz="1100" b="1" i="1" dirty="0"/>
            </a:br>
            <a:r>
              <a:rPr lang="it-IT" sz="1100" b="1" dirty="0"/>
              <a:t>ore 11.00	</a:t>
            </a:r>
            <a:r>
              <a:rPr lang="it-IT" sz="1200" dirty="0"/>
              <a:t>Gli effetti del Covid sulle SCA</a:t>
            </a:r>
            <a:br>
              <a:rPr lang="it-IT" sz="1100" dirty="0"/>
            </a:br>
            <a:r>
              <a:rPr lang="it-IT" sz="1100" dirty="0"/>
              <a:t>	</a:t>
            </a:r>
            <a:r>
              <a:rPr lang="it-IT" sz="1200" i="1" dirty="0"/>
              <a:t>L. Vignali</a:t>
            </a:r>
            <a:br>
              <a:rPr lang="it-IT" sz="1100" i="1" dirty="0"/>
            </a:br>
            <a:br>
              <a:rPr lang="it-IT" sz="1100" i="1" dirty="0"/>
            </a:br>
            <a:r>
              <a:rPr lang="it-IT" sz="1100" b="1" dirty="0"/>
              <a:t>ore 11.20 	</a:t>
            </a:r>
            <a:r>
              <a:rPr lang="it-IT" sz="1200" dirty="0"/>
              <a:t>Covid e Long Covid: aspetti terapeutici</a:t>
            </a:r>
            <a:br>
              <a:rPr lang="it-IT" sz="1200" b="1" dirty="0"/>
            </a:br>
            <a:r>
              <a:rPr lang="it-IT" sz="1200" b="1" dirty="0"/>
              <a:t>	</a:t>
            </a:r>
            <a:r>
              <a:rPr lang="it-IT" sz="1200" i="1" dirty="0"/>
              <a:t>G. Patrizi</a:t>
            </a:r>
            <a:endParaRPr lang="it-IT" sz="1100" i="1" dirty="0"/>
          </a:p>
          <a:p>
            <a:r>
              <a:rPr lang="it-IT" sz="1100" b="1" dirty="0"/>
              <a:t>ore 11.40</a:t>
            </a:r>
            <a:r>
              <a:rPr lang="it-IT" sz="1100" dirty="0"/>
              <a:t> 	</a:t>
            </a:r>
            <a:r>
              <a:rPr lang="it-IT" sz="1200" dirty="0"/>
              <a:t>La vaccinazione e l’infezione da Covid-19 possono incidere sulla 	genetica?</a:t>
            </a:r>
            <a:endParaRPr lang="it-IT" sz="1100" dirty="0"/>
          </a:p>
          <a:p>
            <a:r>
              <a:rPr lang="it-IT" sz="1100" dirty="0"/>
              <a:t>	</a:t>
            </a:r>
            <a:r>
              <a:rPr lang="it-IT" sz="1200" i="1" dirty="0"/>
              <a:t>N. Marziliano</a:t>
            </a:r>
          </a:p>
          <a:p>
            <a:endParaRPr lang="it-IT" sz="1200" i="1" dirty="0"/>
          </a:p>
          <a:p>
            <a:r>
              <a:rPr lang="it-IT" sz="1400" b="1" i="1" dirty="0">
                <a:solidFill>
                  <a:srgbClr val="67059D"/>
                </a:solidFill>
              </a:rPr>
              <a:t>IV Sessione</a:t>
            </a:r>
            <a:br>
              <a:rPr lang="it-IT" sz="1100" b="1" i="1" dirty="0"/>
            </a:br>
            <a:r>
              <a:rPr lang="it-IT" sz="1100" b="1" i="1" dirty="0"/>
              <a:t>Moderatori: G. Tortorella e G. Beltrami</a:t>
            </a:r>
            <a:br>
              <a:rPr lang="it-IT" sz="1100" i="1" dirty="0"/>
            </a:br>
            <a:endParaRPr lang="it-IT" sz="1100" i="1" dirty="0"/>
          </a:p>
          <a:p>
            <a:r>
              <a:rPr lang="it-IT" sz="1100" b="1" dirty="0"/>
              <a:t>ore 12.00 </a:t>
            </a:r>
            <a:r>
              <a:rPr lang="it-IT" sz="1100" dirty="0"/>
              <a:t>	</a:t>
            </a:r>
            <a:r>
              <a:rPr lang="it-IT" sz="1200" dirty="0"/>
              <a:t>Il ruolo della nutrizione in coso di malattia e nel post Covid:</a:t>
            </a:r>
            <a:endParaRPr lang="it-IT" sz="1100" dirty="0"/>
          </a:p>
          <a:p>
            <a:r>
              <a:rPr lang="it-IT" sz="1100" i="1" dirty="0"/>
              <a:t>	</a:t>
            </a:r>
            <a:r>
              <a:rPr lang="it-IT" sz="1200" b="0" i="0" dirty="0">
                <a:solidFill>
                  <a:srgbClr val="222222"/>
                </a:solidFill>
                <a:effectLst/>
              </a:rPr>
              <a:t>evidenza scientifica e pseudoscienza </a:t>
            </a:r>
            <a:r>
              <a:rPr lang="it-IT" sz="1100" i="1" dirty="0"/>
              <a:t>A. </a:t>
            </a:r>
            <a:r>
              <a:rPr lang="it-IT" sz="1200" i="1" dirty="0"/>
              <a:t>Vincenzi</a:t>
            </a:r>
            <a:br>
              <a:rPr lang="it-IT" sz="1100" i="1" dirty="0"/>
            </a:br>
            <a:br>
              <a:rPr lang="it-IT" sz="1100" dirty="0"/>
            </a:br>
            <a:r>
              <a:rPr lang="it-IT" sz="1100" b="1" dirty="0"/>
              <a:t>ore 12.20	</a:t>
            </a:r>
            <a:r>
              <a:rPr lang="it-IT" sz="1200" dirty="0"/>
              <a:t>Diagnostica clinica e strumentale nel Covid e nel Post Covid </a:t>
            </a:r>
          </a:p>
          <a:p>
            <a:r>
              <a:rPr lang="it-IT" sz="1200" b="1" dirty="0"/>
              <a:t>	</a:t>
            </a:r>
            <a:r>
              <a:rPr lang="it-IT" sz="1200" i="1" dirty="0"/>
              <a:t>A.A. Palumbo</a:t>
            </a:r>
          </a:p>
          <a:p>
            <a:endParaRPr lang="it-IT" sz="1200" i="1" dirty="0"/>
          </a:p>
          <a:p>
            <a:r>
              <a:rPr lang="it-IT" sz="1200" b="1" dirty="0"/>
              <a:t>ore 12.40	</a:t>
            </a:r>
            <a:r>
              <a:rPr lang="it-IT" sz="1200" dirty="0"/>
              <a:t>Discussione e conclusioni</a:t>
            </a:r>
          </a:p>
          <a:p>
            <a:r>
              <a:rPr lang="it-IT" sz="1200" b="1" dirty="0"/>
              <a:t>	</a:t>
            </a:r>
            <a:r>
              <a:rPr lang="it-IT" sz="1200" i="1" dirty="0"/>
              <a:t>A. Anedda e C. Reverberi </a:t>
            </a:r>
          </a:p>
          <a:p>
            <a:endParaRPr lang="it-IT" sz="1200" b="1" dirty="0"/>
          </a:p>
          <a:p>
            <a:r>
              <a:rPr lang="it-IT" sz="1200" b="1" dirty="0"/>
              <a:t>ore 13.20	</a:t>
            </a:r>
            <a:r>
              <a:rPr lang="it-IT" sz="1200" i="1" dirty="0"/>
              <a:t>Questionario ECM</a:t>
            </a:r>
          </a:p>
          <a:p>
            <a:pPr>
              <a:spcAft>
                <a:spcPts val="800"/>
              </a:spcAft>
            </a:pPr>
            <a:endParaRPr lang="it-IT" sz="1100" b="1" i="1" dirty="0"/>
          </a:p>
        </p:txBody>
      </p:sp>
      <p:cxnSp>
        <p:nvCxnSpPr>
          <p:cNvPr id="25" name="Connettore 1 24"/>
          <p:cNvCxnSpPr/>
          <p:nvPr/>
        </p:nvCxnSpPr>
        <p:spPr>
          <a:xfrm>
            <a:off x="0" y="1213948"/>
            <a:ext cx="1894008" cy="0"/>
          </a:xfrm>
          <a:prstGeom prst="line">
            <a:avLst/>
          </a:prstGeom>
          <a:ln w="19050">
            <a:solidFill>
              <a:srgbClr val="67059D"/>
            </a:solidFill>
            <a:tailEnd type="oval"/>
          </a:ln>
        </p:spPr>
        <p:style>
          <a:lnRef idx="1">
            <a:schemeClr val="accent2"/>
          </a:lnRef>
          <a:fillRef idx="0">
            <a:schemeClr val="accent2"/>
          </a:fillRef>
          <a:effectRef idx="0">
            <a:schemeClr val="accent2"/>
          </a:effectRef>
          <a:fontRef idx="minor">
            <a:schemeClr val="tx1"/>
          </a:fontRef>
        </p:style>
      </p:cxnSp>
      <p:sp>
        <p:nvSpPr>
          <p:cNvPr id="8" name="Rettangolo 7"/>
          <p:cNvSpPr/>
          <p:nvPr/>
        </p:nvSpPr>
        <p:spPr>
          <a:xfrm>
            <a:off x="-12613" y="5936047"/>
            <a:ext cx="9918613" cy="921954"/>
          </a:xfrm>
          <a:prstGeom prst="rect">
            <a:avLst/>
          </a:prstGeom>
          <a:gradFill flip="none" rotWithShape="1">
            <a:gsLst>
              <a:gs pos="0">
                <a:srgbClr val="E4D4FA"/>
              </a:gs>
              <a:gs pos="66000">
                <a:srgbClr val="792F97"/>
              </a:gs>
              <a:gs pos="35000">
                <a:srgbClr val="8D74F8"/>
              </a:gs>
              <a:gs pos="100000">
                <a:srgbClr val="67059D"/>
              </a:gs>
            </a:gsLst>
            <a:lin ang="10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3038" indent="4763"/>
            <a:endParaRPr lang="it-IT" sz="2000" b="1" dirty="0">
              <a:solidFill>
                <a:schemeClr val="bg1"/>
              </a:solidFill>
              <a:effectLst>
                <a:outerShdw blurRad="38100" dist="38100" dir="2700000" algn="tl">
                  <a:srgbClr val="000000">
                    <a:alpha val="43137"/>
                  </a:srgbClr>
                </a:outerShdw>
              </a:effectLst>
              <a:latin typeface="Corbel" panose="020B0503020204020204" pitchFamily="34" charset="0"/>
            </a:endParaRPr>
          </a:p>
        </p:txBody>
      </p:sp>
      <p:pic>
        <p:nvPicPr>
          <p:cNvPr id="6" name="Picture 5" descr="C:\Users\d.carlot\Desktop\colored-silhouettes-of-runners_23-2147619177.jpg"/>
          <p:cNvPicPr>
            <a:picLocks noChangeAspect="1" noChangeArrowheads="1"/>
          </p:cNvPicPr>
          <p:nvPr/>
        </p:nvPicPr>
        <p:blipFill rotWithShape="1">
          <a:blip r:embed="rId3" cstate="print">
            <a:clrChange>
              <a:clrFrom>
                <a:srgbClr val="FFFFFF"/>
              </a:clrFrom>
              <a:clrTo>
                <a:srgbClr val="FFFFFF">
                  <a:alpha val="0"/>
                </a:srgbClr>
              </a:clrTo>
            </a:clrChange>
          </a:blip>
          <a:srcRect b="9581"/>
          <a:stretch/>
        </p:blipFill>
        <p:spPr bwMode="auto">
          <a:xfrm>
            <a:off x="6934201" y="4041411"/>
            <a:ext cx="3115028" cy="2816590"/>
          </a:xfrm>
          <a:prstGeom prst="rect">
            <a:avLst/>
          </a:prstGeom>
          <a:noFill/>
        </p:spPr>
      </p:pic>
    </p:spTree>
    <p:extLst>
      <p:ext uri="{BB962C8B-B14F-4D97-AF65-F5344CB8AC3E}">
        <p14:creationId xmlns:p14="http://schemas.microsoft.com/office/powerpoint/2010/main" val="186356472"/>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i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636</Words>
  <Application>Microsoft Office PowerPoint</Application>
  <PresentationFormat>A4 (21x29,7 cm)</PresentationFormat>
  <Paragraphs>48</Paragraphs>
  <Slides>2</Slides>
  <Notes>2</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vt:i4>
      </vt:variant>
    </vt:vector>
  </HeadingPairs>
  <TitlesOfParts>
    <vt:vector size="7" baseType="lpstr">
      <vt:lpstr>Arial</vt:lpstr>
      <vt:lpstr>Calibri</vt:lpstr>
      <vt:lpstr>Calibri Light</vt:lpstr>
      <vt:lpstr>Corbel</vt:lpstr>
      <vt:lpstr>Tema di Office</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Daniela Carlot</dc:creator>
  <cp:lastModifiedBy>alberto</cp:lastModifiedBy>
  <cp:revision>117</cp:revision>
  <cp:lastPrinted>2016-07-22T14:20:41Z</cp:lastPrinted>
  <dcterms:created xsi:type="dcterms:W3CDTF">2015-07-28T15:40:20Z</dcterms:created>
  <dcterms:modified xsi:type="dcterms:W3CDTF">2022-07-09T14:51:54Z</dcterms:modified>
</cp:coreProperties>
</file>